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648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0298" y="464"/>
            <a:ext cx="8383403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PlaceHolder19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464"/>
            <a:ext cx="9144000" cy="685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40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PlaceHolder20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1" fill="hold" display="0"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20</Words>
  <Application>Microsoft Office PowerPoint</Application>
  <PresentationFormat>On-screen Show (4:3)</PresentationFormat>
  <Paragraphs>20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Verdana Pro Black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Murphy, Cole</cp:lastModifiedBy>
  <cp:revision>15</cp:revision>
  <dcterms:created xsi:type="dcterms:W3CDTF">2013-01-27T09:14:16Z</dcterms:created>
  <dcterms:modified xsi:type="dcterms:W3CDTF">2025-02-02T23:02:19Z</dcterms:modified>
  <cp:category/>
</cp:coreProperties>
</file>